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28" r:id="rId2"/>
    <p:sldId id="318" r:id="rId3"/>
    <p:sldId id="323" r:id="rId4"/>
    <p:sldId id="321" r:id="rId5"/>
    <p:sldId id="316" r:id="rId6"/>
    <p:sldId id="317" r:id="rId7"/>
    <p:sldId id="306" r:id="rId8"/>
    <p:sldId id="303" r:id="rId9"/>
    <p:sldId id="350" r:id="rId10"/>
    <p:sldId id="351" r:id="rId11"/>
    <p:sldId id="352" r:id="rId12"/>
    <p:sldId id="382" r:id="rId13"/>
    <p:sldId id="380" r:id="rId14"/>
    <p:sldId id="381" r:id="rId15"/>
    <p:sldId id="379" r:id="rId16"/>
    <p:sldId id="374" r:id="rId17"/>
    <p:sldId id="377" r:id="rId18"/>
    <p:sldId id="378" r:id="rId19"/>
    <p:sldId id="376" r:id="rId20"/>
    <p:sldId id="282" r:id="rId21"/>
    <p:sldId id="373" r:id="rId22"/>
    <p:sldId id="375" r:id="rId23"/>
    <p:sldId id="339" r:id="rId24"/>
    <p:sldId id="370" r:id="rId25"/>
    <p:sldId id="340" r:id="rId26"/>
    <p:sldId id="338" r:id="rId27"/>
    <p:sldId id="341" r:id="rId28"/>
    <p:sldId id="342" r:id="rId29"/>
    <p:sldId id="294" r:id="rId30"/>
    <p:sldId id="297" r:id="rId31"/>
    <p:sldId id="404" r:id="rId32"/>
    <p:sldId id="288" r:id="rId33"/>
    <p:sldId id="284" r:id="rId34"/>
    <p:sldId id="292" r:id="rId35"/>
    <p:sldId id="293" r:id="rId36"/>
    <p:sldId id="291" r:id="rId37"/>
    <p:sldId id="287" r:id="rId38"/>
    <p:sldId id="286" r:id="rId39"/>
    <p:sldId id="285" r:id="rId40"/>
    <p:sldId id="274" r:id="rId41"/>
    <p:sldId id="270" r:id="rId42"/>
    <p:sldId id="266" r:id="rId43"/>
    <p:sldId id="403" r:id="rId44"/>
    <p:sldId id="262" r:id="rId45"/>
    <p:sldId id="402" r:id="rId46"/>
    <p:sldId id="257" r:id="rId47"/>
    <p:sldId id="401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323"/>
    <a:srgbClr val="CE4E00"/>
    <a:srgbClr val="F9CB00"/>
    <a:srgbClr val="AE8752"/>
    <a:srgbClr val="6A411C"/>
    <a:srgbClr val="5D9AC9"/>
    <a:srgbClr val="458121"/>
    <a:srgbClr val="F2E3BC"/>
    <a:srgbClr val="0D0F0C"/>
    <a:srgbClr val="CDC7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64.png"/><Relationship Id="rId12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A254F7-9E08-4B73-E359-0B6E5F1F5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B4E776A-3046-DAE2-2B1F-1DAE10EFFCA9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ACF8CF-8816-165D-A1E1-5B39C26B3818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0" y="0"/>
            <a:ext cx="6624320" cy="44602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016C92-ECDC-37FF-6A45-9AE89FF2E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30" b="91424" l="9809" r="94013">
                        <a14:foregroundMark x1="11975" y1="49228" x2="9936" y2="64151"/>
                        <a14:foregroundMark x1="10701" y1="68439" x2="24586" y2="83877"/>
                        <a14:foregroundMark x1="25605" y1="84391" x2="52229" y2="90395"/>
                        <a14:foregroundMark x1="24331" y1="87650" x2="52866" y2="91595"/>
                        <a14:foregroundMark x1="67134" y1="87307" x2="78854" y2="77015"/>
                        <a14:foregroundMark x1="69936" y1="88851" x2="84331" y2="72384"/>
                        <a14:foregroundMark x1="84586" y1="76672" x2="92866" y2="49914"/>
                        <a14:foregroundMark x1="92866" y1="49914" x2="92994" y2="45969"/>
                        <a14:foregroundMark x1="94140" y1="50086" x2="86369" y2="30360"/>
                        <a14:foregroundMark x1="80127" y1="26758" x2="93248" y2="35849"/>
                        <a14:foregroundMark x1="45860" y1="13208" x2="46369" y2="13379"/>
                        <a14:foregroundMark x1="49299" y1="10120" x2="47006" y2="10978"/>
                        <a14:foregroundMark x1="46879" y1="9434" x2="44459" y2="13551"/>
                        <a14:foregroundMark x1="44204" y1="13551" x2="52229" y2="17667"/>
                        <a14:foregroundMark x1="42803" y1="14751" x2="42930" y2="10635"/>
                        <a14:foregroundMark x1="45732" y1="9777" x2="54013" y2="9091"/>
                        <a14:foregroundMark x1="46497" y1="5489" x2="46497" y2="5489"/>
                        <a14:foregroundMark x1="46752" y1="4460" x2="46752" y2="4460"/>
                        <a14:foregroundMark x1="47643" y1="9091" x2="45605" y2="22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23133">
            <a:off x="1198937" y="660682"/>
            <a:ext cx="4226444" cy="3138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EAC15B-D70D-74A5-249A-43A25E7C9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826472" y="3022600"/>
            <a:ext cx="1073449" cy="19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8422BB-F6C3-A20D-FC4C-B380BBD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0" y="0"/>
            <a:ext cx="22409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9D05CA-3028-7897-F5EE-D9DD4CEABDAF}"/>
              </a:ext>
            </a:extLst>
          </p:cNvPr>
          <p:cNvSpPr txBox="1"/>
          <p:nvPr/>
        </p:nvSpPr>
        <p:spPr>
          <a:xfrm>
            <a:off x="6764514" y="818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 시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850261-9066-24BF-B5E7-394ECF73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16"/>
          <a:stretch/>
        </p:blipFill>
        <p:spPr>
          <a:xfrm>
            <a:off x="3382257" y="0"/>
            <a:ext cx="22409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4E50493-4812-AC68-5A82-7E70A880B162}"/>
              </a:ext>
            </a:extLst>
          </p:cNvPr>
          <p:cNvSpPr/>
          <p:nvPr/>
        </p:nvSpPr>
        <p:spPr>
          <a:xfrm>
            <a:off x="3671502" y="218775"/>
            <a:ext cx="1681556" cy="439044"/>
          </a:xfrm>
          <a:prstGeom prst="rect">
            <a:avLst/>
          </a:prstGeom>
          <a:solidFill>
            <a:srgbClr val="222E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E73F54-03FC-A866-1FFE-BBC4059A4DA1}"/>
              </a:ext>
            </a:extLst>
          </p:cNvPr>
          <p:cNvSpPr txBox="1"/>
          <p:nvPr/>
        </p:nvSpPr>
        <p:spPr>
          <a:xfrm>
            <a:off x="3815656" y="284408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던전 종료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35D18-2CC0-81E9-4FC7-BF562B85712A}"/>
              </a:ext>
            </a:extLst>
          </p:cNvPr>
          <p:cNvSpPr/>
          <p:nvPr/>
        </p:nvSpPr>
        <p:spPr>
          <a:xfrm>
            <a:off x="3433030" y="784219"/>
            <a:ext cx="573820" cy="149231"/>
          </a:xfrm>
          <a:prstGeom prst="rect">
            <a:avLst/>
          </a:prstGeom>
          <a:solidFill>
            <a:srgbClr val="141A2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C43518-22F2-5131-96B3-285AC48A7D88}"/>
              </a:ext>
            </a:extLst>
          </p:cNvPr>
          <p:cNvSpPr txBox="1"/>
          <p:nvPr/>
        </p:nvSpPr>
        <p:spPr>
          <a:xfrm>
            <a:off x="3433030" y="687229"/>
            <a:ext cx="1405387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최종 보상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8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C2FC51C-CC04-7B05-9DC5-62B2E695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51B46FA-B85E-2762-533D-2BDF3341B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454373" y="2971799"/>
            <a:ext cx="806422" cy="14862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5DDD2B-4628-0B82-25B2-C37CE84D0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2257425" y="2884183"/>
            <a:ext cx="1117545" cy="205960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452E11-36C8-5EFC-1503-9FECC9922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816030" y="2884183"/>
            <a:ext cx="1441395" cy="26564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C0CF33-CA50-5E80-788F-9F82E3DB8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127944" y="2971799"/>
            <a:ext cx="806421" cy="14862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086066-0AE5-9652-F8F8-1ADE6B3A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817030" y="2884182"/>
            <a:ext cx="1117545" cy="205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36C7874-551D-BF8E-6FEA-E81CF49E5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02855" y="2884182"/>
            <a:ext cx="1441395" cy="26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2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DBA5C2D-53F1-1C7B-A035-F1F29684B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DF8CF-2F6B-0F4E-6A23-214CA3A94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4654605" y="2798457"/>
            <a:ext cx="1441395" cy="26564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8C7BA3-B539-4182-C1E5-2F8E90239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7556444" y="2798457"/>
            <a:ext cx="1441393" cy="26564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A5FAC6A-DE62-B351-F41A-92CC24DA4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6096000" y="2753191"/>
            <a:ext cx="1441395" cy="2656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0ADFB8E-AE64-052F-50F3-B57C8EDDC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4002" y="1382317"/>
            <a:ext cx="7067664" cy="1307113"/>
          </a:xfrm>
          <a:prstGeom prst="rect">
            <a:avLst/>
          </a:prstGeom>
        </p:spPr>
      </p:pic>
      <p:pic>
        <p:nvPicPr>
          <p:cNvPr id="13" name="그림 12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BFA78CE7-92F8-74B3-4EAF-030BB2038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283768" y="1252331"/>
            <a:ext cx="3412432" cy="13040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E198967-90F8-A04C-58E1-5EFF33D877FC}"/>
              </a:ext>
            </a:extLst>
          </p:cNvPr>
          <p:cNvSpPr txBox="1"/>
          <p:nvPr/>
        </p:nvSpPr>
        <p:spPr>
          <a:xfrm>
            <a:off x="4690761" y="1252331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21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D38FC2-F275-10A8-0222-7FB6EEB9C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DC2CA1-CCDD-2F47-43B3-BCCCDF7C1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1590675" y="3144437"/>
            <a:ext cx="1073449" cy="1978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A57EAB-2085-F8DB-2B1B-D884433B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9788824" y="3257550"/>
            <a:ext cx="1073449" cy="1978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16747B-1584-7C40-CDB2-3D11A72C8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>
            <a:off x="3299479" y="2865120"/>
            <a:ext cx="846821" cy="15606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7B1B3D-8B17-44A0-6F39-992E2B863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510" b="79055" l="5628" r="13184">
                        <a14:foregroundMark x1="9484" y1="51437" x2="9484" y2="51437"/>
                        <a14:foregroundMark x1="10162" y1="50510" x2="10162" y2="50510"/>
                        <a14:foregroundMark x1="7764" y1="75162" x2="7764" y2="75162"/>
                        <a14:foregroundMark x1="7504" y1="76830" x2="7504" y2="76830"/>
                        <a14:foregroundMark x1="7295" y1="79055" x2="7295" y2="79055"/>
                        <a14:foregroundMark x1="7139" y1="77850" x2="6983" y2="77757"/>
                        <a14:foregroundMark x1="11673" y1="75904" x2="11673" y2="75904"/>
                        <a14:foregroundMark x1="11985" y1="75162" x2="11985" y2="75162"/>
                        <a14:foregroundMark x1="12194" y1="76089" x2="12194" y2="76089"/>
                        <a14:foregroundMark x1="12611" y1="75996" x2="12611" y2="75996"/>
                        <a14:foregroundMark x1="12819" y1="76182" x2="12819" y2="76182"/>
                        <a14:foregroundMark x1="12923" y1="75996" x2="12923" y2="75996"/>
                        <a14:foregroundMark x1="13132" y1="75996" x2="13132" y2="75996"/>
                        <a14:foregroundMark x1="12871" y1="75533" x2="12871" y2="75533"/>
                        <a14:backgroundMark x1="12507" y1="76923" x2="12507" y2="76923"/>
                      </a14:backgroundRemoval>
                    </a14:imgEffect>
                  </a14:imgLayer>
                </a14:imgProps>
              </a:ext>
            </a:extLst>
          </a:blip>
          <a:srcRect l="4687" t="49166" r="85860" b="19849"/>
          <a:stretch/>
        </p:blipFill>
        <p:spPr>
          <a:xfrm flipH="1">
            <a:off x="8045701" y="2865120"/>
            <a:ext cx="846821" cy="15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0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6ADB32-CC59-A55D-B945-3E4A4748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8CBC63-CE7D-4A0C-DF48-DBC9FA643AA8}"/>
              </a:ext>
            </a:extLst>
          </p:cNvPr>
          <p:cNvSpPr/>
          <p:nvPr/>
        </p:nvSpPr>
        <p:spPr>
          <a:xfrm>
            <a:off x="0" y="1242292"/>
            <a:ext cx="12192000" cy="228138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7F762E-2122-0168-51F4-F462D25C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8752" y="1602341"/>
            <a:ext cx="7067664" cy="1307113"/>
          </a:xfrm>
          <a:prstGeom prst="rect">
            <a:avLst/>
          </a:prstGeom>
        </p:spPr>
      </p:pic>
      <p:pic>
        <p:nvPicPr>
          <p:cNvPr id="18" name="그림 17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6EAEA10F-7A67-E9EC-A53D-E46B69177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60057"/>
          <a:stretch/>
        </p:blipFill>
        <p:spPr>
          <a:xfrm>
            <a:off x="4188518" y="1472355"/>
            <a:ext cx="3412432" cy="1304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C98DB-0643-1E08-4E42-F2D737D373E4}"/>
              </a:ext>
            </a:extLst>
          </p:cNvPr>
          <p:cNvSpPr txBox="1"/>
          <p:nvPr/>
        </p:nvSpPr>
        <p:spPr>
          <a:xfrm>
            <a:off x="4595511" y="1472355"/>
            <a:ext cx="26941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154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22C7D-42BE-ED99-1527-CE9290592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2EC2287-299C-7712-D3BE-A25B102EB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6B99CAB-CD0E-977E-ED84-3A1FFDC833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224567-266F-5A35-7DFA-C36F9566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99" y="776442"/>
            <a:ext cx="5124141" cy="40539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DBABE-AB20-51D7-330E-7D947FC64E35}"/>
              </a:ext>
            </a:extLst>
          </p:cNvPr>
          <p:cNvSpPr txBox="1"/>
          <p:nvPr/>
        </p:nvSpPr>
        <p:spPr>
          <a:xfrm>
            <a:off x="4250732" y="3429000"/>
            <a:ext cx="32012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32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32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434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BB81E-4BC1-446D-668C-F897D9EF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14204CC-0B14-C3CE-335E-A74C98EF0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701F6F5-1125-27D5-65E3-A9A2B9F00E4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874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D4233AF4-ACBC-695F-9EA3-25F3EC9D5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405" y="0"/>
            <a:ext cx="8673595" cy="6858000"/>
          </a:xfrm>
          <a:prstGeom prst="rect">
            <a:avLst/>
          </a:prstGeom>
        </p:spPr>
      </p:pic>
      <p:pic>
        <p:nvPicPr>
          <p:cNvPr id="7" name="그림 6" descr="다채로움, 어둠, 우주, 렌즈 플레어이(가) 표시된 사진&#10;&#10;자동 생성된 설명">
            <a:extLst>
              <a:ext uri="{FF2B5EF4-FFF2-40B4-BE49-F238E27FC236}">
                <a16:creationId xmlns:a16="http://schemas.microsoft.com/office/drawing/2014/main" id="{001B927B-D564-AF9F-4198-DA50C911C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67" y="0"/>
            <a:ext cx="2405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49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F98032-A2BA-0871-554C-350EDC589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15" y="2732649"/>
            <a:ext cx="6611136" cy="13927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1F181C-4826-E481-DBFC-925A15F4AD82}"/>
              </a:ext>
            </a:extLst>
          </p:cNvPr>
          <p:cNvSpPr/>
          <p:nvPr/>
        </p:nvSpPr>
        <p:spPr>
          <a:xfrm>
            <a:off x="5243512" y="3062287"/>
            <a:ext cx="1509713" cy="366712"/>
          </a:xfrm>
          <a:prstGeom prst="rect">
            <a:avLst/>
          </a:prstGeom>
          <a:solidFill>
            <a:srgbClr val="1A24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234086-79B5-9913-21C7-B3FCE43EAFA1}"/>
              </a:ext>
            </a:extLst>
          </p:cNvPr>
          <p:cNvSpPr txBox="1"/>
          <p:nvPr/>
        </p:nvSpPr>
        <p:spPr>
          <a:xfrm>
            <a:off x="5307189" y="3091754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BB453A-B18F-B412-3358-76B549F5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133" y="419175"/>
            <a:ext cx="6611136" cy="13927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E4B97DD-1DF3-23BD-AFC2-19CA0D69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80" b="89381" l="2455" r="96890">
                        <a14:foregroundMark x1="16694" y1="36283" x2="16694" y2="47788"/>
                        <a14:foregroundMark x1="6874" y1="57522" x2="6874" y2="57522"/>
                        <a14:foregroundMark x1="2619" y1="66372" x2="2455" y2="68142"/>
                        <a14:foregroundMark x1="26350" y1="7080" x2="26350" y2="7080"/>
                        <a14:foregroundMark x1="49100" y1="92035" x2="49100" y2="92035"/>
                        <a14:foregroundMark x1="73159" y1="8850" x2="73159" y2="8850"/>
                        <a14:foregroundMark x1="90507" y1="72566" x2="90507" y2="72566"/>
                        <a14:foregroundMark x1="92635" y1="53097" x2="92635" y2="53097"/>
                        <a14:foregroundMark x1="96890" y1="68142" x2="96890" y2="68142"/>
                        <a14:foregroundMark x1="86579" y1="87611" x2="86579" y2="876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4315" y="5592450"/>
            <a:ext cx="5819775" cy="10763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107AE0-B7FA-AB8E-C00D-7CB25A80D1F4}"/>
              </a:ext>
            </a:extLst>
          </p:cNvPr>
          <p:cNvSpPr txBox="1"/>
          <p:nvPr/>
        </p:nvSpPr>
        <p:spPr>
          <a:xfrm>
            <a:off x="4911508" y="5730319"/>
            <a:ext cx="1405387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승리</a:t>
            </a:r>
            <a:endParaRPr lang="en-US" altLang="ko-KR" sz="14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17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렌즈 플레어, 빛, 어둠, 우주이(가) 표시된 사진&#10;&#10;자동 생성된 설명">
            <a:extLst>
              <a:ext uri="{FF2B5EF4-FFF2-40B4-BE49-F238E27FC236}">
                <a16:creationId xmlns:a16="http://schemas.microsoft.com/office/drawing/2014/main" id="{0AD965CE-322E-A59D-82CE-6594DB4B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02" y="0"/>
            <a:ext cx="867359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80E9F-FA71-5C0D-22C7-0157332CB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680" b="36800" l="9160" r="16723">
                        <a14:foregroundMark x1="11597" y1="25120" x2="10840" y2="27360"/>
                        <a14:foregroundMark x1="11429" y1="24960" x2="11345" y2="25280"/>
                        <a14:foregroundMark x1="11513" y1="24320" x2="13277" y2="23680"/>
                        <a14:foregroundMark x1="14958" y1="26400" x2="15966" y2="28960"/>
                        <a14:foregroundMark x1="15882" y1="27200" x2="16555" y2="29280"/>
                        <a14:foregroundMark x1="16723" y1="29120" x2="16629" y2="30084"/>
                        <a14:foregroundMark x1="15546" y1="34080" x2="14958" y2="35040"/>
                        <a14:foregroundMark x1="14706" y1="35520" x2="12857" y2="35680"/>
                        <a14:foregroundMark x1="12689" y1="34880" x2="13277" y2="36800"/>
                        <a14:foregroundMark x1="12605" y1="36480" x2="10924" y2="33440"/>
                        <a14:foregroundMark x1="10924" y1="34080" x2="9832" y2="32000"/>
                        <a14:foregroundMark x1="9664" y1="30880" x2="9748" y2="30400"/>
                        <a14:foregroundMark x1="9748" y1="29760" x2="9496" y2="31200"/>
                        <a14:foregroundMark x1="9160" y1="31680" x2="9664" y2="32480"/>
                        <a14:foregroundMark x1="9328" y1="32000" x2="10252" y2="33280"/>
                        <a14:foregroundMark x1="10588" y1="27520" x2="10756" y2="27200"/>
                        <a14:foregroundMark x1="11261" y1="25120" x2="10924" y2="26560"/>
                        <a14:foregroundMark x1="11008" y1="24960" x2="10336" y2="26720"/>
                        <a14:foregroundMark x1="10840" y1="24640" x2="10252" y2="26560"/>
                        <a14:foregroundMark x1="10924" y1="23840" x2="10252" y2="26720"/>
                        <a14:foregroundMark x1="15126" y1="25280" x2="15126" y2="25280"/>
                        <a14:backgroundMark x1="16891" y1="30880" x2="16639" y2="33280"/>
                        <a14:backgroundMark x1="16807" y1="30560" x2="16723" y2="31200"/>
                        <a14:backgroundMark x1="16807" y1="30240" x2="16639" y2="30880"/>
                      </a14:backgroundRemoval>
                    </a14:imgEffect>
                  </a14:imgLayer>
                </a14:imgProps>
              </a:ext>
            </a:extLst>
          </a:blip>
          <a:srcRect l="8690" t="22879" r="82586" b="62838"/>
          <a:stretch/>
        </p:blipFill>
        <p:spPr>
          <a:xfrm>
            <a:off x="4775200" y="1879600"/>
            <a:ext cx="327908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33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B5696B-2F7B-A8C2-6365-433205C31C3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6F5A76-17B5-9C03-07E7-3DFFB923E587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CF3D37-D1D1-86B1-07E7-E314BA91E223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B08094-68F3-2447-E5BD-B9910BF58A08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9C7D5D-74AA-6993-03A0-21ADB4769DC2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CABDEC-5F93-0EFB-25BB-2D231B837C7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DD248D-0998-F63C-921C-92A357F1F7DA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A232A7-E22C-BE88-2E14-FDAC408A96C8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AB2180-F351-4640-E1C7-D9845EBC3F31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A052EE-4584-EF51-31D8-95B656406B68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87BEAE-79B3-BB82-77C0-06641A214810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2A53943-14F8-0224-613E-341F282A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83CC0E-02B5-453C-BF3E-2C666095E4D7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02C348-6B9D-B00F-20AF-B6EA025A3AC8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116A-E608-8768-2A74-4C56683DCA20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C41575-AA37-F5E3-567B-D586A65BA5D6}"/>
              </a:ext>
            </a:extLst>
          </p:cNvPr>
          <p:cNvSpPr txBox="1"/>
          <p:nvPr/>
        </p:nvSpPr>
        <p:spPr>
          <a:xfrm>
            <a:off x="4367584" y="991418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DFA4C0-DF2D-FE2E-C66C-A60EB7EA91D1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7F4CD9-731E-D77B-842E-4ABEEA521D51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14581-BF86-D422-A535-D5471A5E881C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B9B95E-DDCA-E654-18DF-FC75B6CE22B2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CDE9DF-6369-9A52-6466-6954BDD77BC5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7372AE-3319-377F-530E-8AC11F4BE2ED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BA0CF-166E-2FFC-8E7F-85926ACCBF4F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63AE04-B218-BAA8-A665-418681B3A4CC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E6A898-EB90-1F60-C1A0-5CA773D22A1E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7C8F34-E257-EC80-9B98-306468C728FF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2C17BC-DB48-6779-B8C4-5C0CA96512C4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AE036-E7E8-BDB1-BCE2-39404714DB9B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2" name="그래픽 31" descr="사용자 단색으로 채워진">
            <a:extLst>
              <a:ext uri="{FF2B5EF4-FFF2-40B4-BE49-F238E27FC236}">
                <a16:creationId xmlns:a16="http://schemas.microsoft.com/office/drawing/2014/main" id="{1DD37C72-05F3-ACA8-CC0F-D66C117DF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33" name="그래픽 32" descr="사용자 단색으로 채워진">
            <a:extLst>
              <a:ext uri="{FF2B5EF4-FFF2-40B4-BE49-F238E27FC236}">
                <a16:creationId xmlns:a16="http://schemas.microsoft.com/office/drawing/2014/main" id="{FE76B790-C084-C58D-CBE6-9170A760C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34" name="그래픽 33" descr="사용자 단색으로 채워진">
            <a:extLst>
              <a:ext uri="{FF2B5EF4-FFF2-40B4-BE49-F238E27FC236}">
                <a16:creationId xmlns:a16="http://schemas.microsoft.com/office/drawing/2014/main" id="{4C1AC327-FB36-702B-C857-6F199C566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35" name="그래픽 34" descr="사용자 단색으로 채워진">
            <a:extLst>
              <a:ext uri="{FF2B5EF4-FFF2-40B4-BE49-F238E27FC236}">
                <a16:creationId xmlns:a16="http://schemas.microsoft.com/office/drawing/2014/main" id="{6D3CE775-6D80-7626-E325-CDF123030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42B993-D122-D43D-2AB5-A33943B3AEB3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38FC9E-3132-4727-43D3-8CF753AD5579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734A46-51A9-D368-23CF-68F71D625345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C12260-75B9-B120-CE8A-E845F76D0B78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95B4C0-166D-4D8C-1778-FD6E61A40BCA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6F1BB7-FCE0-8579-64B0-5BADE45B78A9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2098B73-1413-B6F8-5222-670A3428699C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D50B0B-A335-65D1-D3FE-55D1342375E7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110C8C-DEF3-2FF4-D6CA-3A5A4AA67ED2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C1AFF6-DF56-A301-D910-79BE64D18B47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1BFDA4C-666D-4799-00B7-A4B2097ACB2C}"/>
              </a:ext>
            </a:extLst>
          </p:cNvPr>
          <p:cNvSpPr txBox="1"/>
          <p:nvPr/>
        </p:nvSpPr>
        <p:spPr>
          <a:xfrm>
            <a:off x="10334881" y="87416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10371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306027" y="2321613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1915" y="473345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3406370" y="3159319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3393846" y="2840616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85" t="80851" r="34372" b="13191"/>
          <a:stretch/>
        </p:blipFill>
        <p:spPr>
          <a:xfrm>
            <a:off x="5667259" y="3151698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3519562" y="2404638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3513455" y="2404638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2BFE624-5577-A722-3A35-9E282D0A886C}"/>
              </a:ext>
            </a:extLst>
          </p:cNvPr>
          <p:cNvSpPr/>
          <p:nvPr/>
        </p:nvSpPr>
        <p:spPr>
          <a:xfrm>
            <a:off x="2642235" y="1580235"/>
            <a:ext cx="936695" cy="166762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1587C-8FD3-3D8B-4150-AF13B9CE10B3}"/>
              </a:ext>
            </a:extLst>
          </p:cNvPr>
          <p:cNvSpPr txBox="1"/>
          <p:nvPr/>
        </p:nvSpPr>
        <p:spPr>
          <a:xfrm>
            <a:off x="2502285" y="1554519"/>
            <a:ext cx="121171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" b="1" dirty="0">
                <a:solidFill>
                  <a:srgbClr val="4F687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딛고 일어서는 과거</a:t>
            </a:r>
            <a:endParaRPr lang="en-US" altLang="ko-KR" sz="800" b="1" dirty="0">
              <a:solidFill>
                <a:srgbClr val="4F687B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426A6E0-EA6D-2111-4B13-39DD1D57C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4" b="9615"/>
          <a:stretch/>
        </p:blipFill>
        <p:spPr bwMode="auto">
          <a:xfrm>
            <a:off x="4400613" y="978411"/>
            <a:ext cx="5240926" cy="368481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5412817-DEFD-3CD3-05AF-5E82A78BA8BC}"/>
              </a:ext>
            </a:extLst>
          </p:cNvPr>
          <p:cNvSpPr/>
          <p:nvPr/>
        </p:nvSpPr>
        <p:spPr>
          <a:xfrm>
            <a:off x="4416524" y="3926345"/>
            <a:ext cx="5218712" cy="757813"/>
          </a:xfrm>
          <a:prstGeom prst="rect">
            <a:avLst/>
          </a:prstGeom>
          <a:gradFill>
            <a:gsLst>
              <a:gs pos="0">
                <a:schemeClr val="tx1">
                  <a:alpha val="70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CE66DE3-9CC3-E40D-B697-2CB865628EAF}"/>
              </a:ext>
            </a:extLst>
          </p:cNvPr>
          <p:cNvCxnSpPr>
            <a:cxnSpLocks/>
          </p:cNvCxnSpPr>
          <p:nvPr/>
        </p:nvCxnSpPr>
        <p:spPr>
          <a:xfrm>
            <a:off x="4484019" y="4225139"/>
            <a:ext cx="4910836" cy="0"/>
          </a:xfrm>
          <a:prstGeom prst="line">
            <a:avLst/>
          </a:prstGeom>
          <a:ln>
            <a:solidFill>
              <a:srgbClr val="605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FCBE6D-991C-BB25-7914-4C6D4554ADE3}"/>
              </a:ext>
            </a:extLst>
          </p:cNvPr>
          <p:cNvSpPr txBox="1"/>
          <p:nvPr/>
        </p:nvSpPr>
        <p:spPr>
          <a:xfrm>
            <a:off x="4484019" y="3924761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200" b="1" dirty="0" err="1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rgbClr val="FFC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rgbClr val="FFC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EBE83-C497-08A5-E949-6645FC6A26F4}"/>
              </a:ext>
            </a:extLst>
          </p:cNvPr>
          <p:cNvSpPr txBox="1"/>
          <p:nvPr/>
        </p:nvSpPr>
        <p:spPr>
          <a:xfrm>
            <a:off x="4484019" y="4254989"/>
            <a:ext cx="505622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과거를 재현해내는 신비한 큐브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모험가들은 서로 과거에 쓰러뜨린 강력한 적들을 재현해내어 수련하는 용도로 사용하고자 한다</a:t>
            </a:r>
            <a:r>
              <a:rPr lang="en-US" altLang="ko-KR" sz="8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424" y="3614290"/>
            <a:ext cx="1446812" cy="31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3CA3-0368-0F40-B891-D8CA2B88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79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49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43190595-564D-965A-9EF2-22C0A3A9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2" y="4512155"/>
            <a:ext cx="8810156" cy="1636995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3DA8DC2-DCA4-8A06-22D9-EF7048226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" t="20525" r="-1" b="34053"/>
          <a:stretch/>
        </p:blipFill>
        <p:spPr bwMode="auto">
          <a:xfrm>
            <a:off x="2844858" y="2445861"/>
            <a:ext cx="3957544" cy="163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DC242-39E8-1DD4-6A48-BB429331C2ED}"/>
              </a:ext>
            </a:extLst>
          </p:cNvPr>
          <p:cNvSpPr/>
          <p:nvPr/>
        </p:nvSpPr>
        <p:spPr>
          <a:xfrm rot="10800000">
            <a:off x="5425440" y="2445861"/>
            <a:ext cx="3803268" cy="163699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48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1E3637-1DEC-CCB0-8FE7-91DE068F2D84}"/>
              </a:ext>
            </a:extLst>
          </p:cNvPr>
          <p:cNvSpPr/>
          <p:nvPr/>
        </p:nvSpPr>
        <p:spPr>
          <a:xfrm>
            <a:off x="418552" y="2450940"/>
            <a:ext cx="3137448" cy="163191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37000">
                <a:schemeClr val="tx1"/>
              </a:gs>
              <a:gs pos="83000">
                <a:schemeClr val="tx1"/>
              </a:gs>
              <a:gs pos="100000">
                <a:schemeClr val="tx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2862CB-1970-B8F3-31BB-710C69A76F15}"/>
              </a:ext>
            </a:extLst>
          </p:cNvPr>
          <p:cNvSpPr txBox="1"/>
          <p:nvPr/>
        </p:nvSpPr>
        <p:spPr>
          <a:xfrm>
            <a:off x="6392354" y="3002747"/>
            <a:ext cx="26398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8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8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8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D03B41E-8729-F7DC-4759-4EC0F8F58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98" y="591244"/>
            <a:ext cx="8809484" cy="16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1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E7DBD5B-80C1-499A-A84C-40111BC54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44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21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9503</TotalTime>
  <Words>1035</Words>
  <Application>Microsoft Office PowerPoint</Application>
  <PresentationFormat>와이드스크린</PresentationFormat>
  <Paragraphs>217</Paragraphs>
  <Slides>47</Slides>
  <Notes>6</Notes>
  <HiddenSlides>1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2" baseType="lpstr">
      <vt:lpstr>리디바탕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870</cp:revision>
  <dcterms:created xsi:type="dcterms:W3CDTF">2024-10-29T05:59:45Z</dcterms:created>
  <dcterms:modified xsi:type="dcterms:W3CDTF">2024-11-21T02:42:41Z</dcterms:modified>
</cp:coreProperties>
</file>